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0B1380-8CF2-2B3A-B90B-32CD76FA9142}" v="1" dt="2019-06-02T12:16:29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01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65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28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4662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3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52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6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02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7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6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00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03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78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69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8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30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65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367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6974911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Owen De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Waele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2018-19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6974915" cy="3329581"/>
          </a:xfrm>
        </p:spPr>
        <p:txBody>
          <a:bodyPr>
            <a:normAutofit/>
          </a:bodyPr>
          <a:lstStyle/>
          <a:p>
            <a:r>
              <a:rPr lang="en-US" dirty="0" err="1"/>
              <a:t>Verdediging</a:t>
            </a:r>
            <a:r>
              <a:rPr lang="en-US" dirty="0"/>
              <a:t> </a:t>
            </a:r>
            <a:r>
              <a:rPr lang="en-US" dirty="0" err="1"/>
              <a:t>WebDev</a:t>
            </a:r>
            <a:r>
              <a:rPr lang="en-US" dirty="0"/>
              <a:t> II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3A252-ED05-4BBC-B32F-C0E242119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Guide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6535-6E94-4A7B-B95F-A9A67DED5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 print</a:t>
            </a:r>
          </a:p>
        </p:txBody>
      </p:sp>
    </p:spTree>
    <p:extLst>
      <p:ext uri="{BB962C8B-B14F-4D97-AF65-F5344CB8AC3E}">
        <p14:creationId xmlns:p14="http://schemas.microsoft.com/office/powerpoint/2010/main" val="816174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CD70-E709-4BD6-8692-A4C43C9F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Guide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0E050-7148-4346-964B-97C02319B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 print</a:t>
            </a:r>
          </a:p>
        </p:txBody>
      </p:sp>
    </p:spTree>
    <p:extLst>
      <p:ext uri="{BB962C8B-B14F-4D97-AF65-F5344CB8AC3E}">
        <p14:creationId xmlns:p14="http://schemas.microsoft.com/office/powerpoint/2010/main" val="279537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E900-83F0-4612-8D91-AD6D93734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3685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FDC5-CB35-4ACB-A3E9-FF8E5973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Briefing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F3161-46A6-412A-9B12-C04E0E3A6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 print</a:t>
            </a:r>
          </a:p>
        </p:txBody>
      </p:sp>
    </p:spTree>
    <p:extLst>
      <p:ext uri="{BB962C8B-B14F-4D97-AF65-F5344CB8AC3E}">
        <p14:creationId xmlns:p14="http://schemas.microsoft.com/office/powerpoint/2010/main" val="2648378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C687F-3B35-4C99-80CE-C1DC0701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00743-B87A-477B-9BF8-6EBC51E10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 Print</a:t>
            </a:r>
          </a:p>
        </p:txBody>
      </p:sp>
    </p:spTree>
    <p:extLst>
      <p:ext uri="{BB962C8B-B14F-4D97-AF65-F5344CB8AC3E}">
        <p14:creationId xmlns:p14="http://schemas.microsoft.com/office/powerpoint/2010/main" val="4256426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57D1-36C1-4A59-9683-73A6BFF0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Analyse</a:t>
            </a:r>
            <a:r>
              <a:rPr lang="en-US" dirty="0"/>
              <a:t>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ED7F0-2AB4-4702-9F01-88D21240B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 Print</a:t>
            </a:r>
          </a:p>
        </p:txBody>
      </p:sp>
    </p:spTree>
    <p:extLst>
      <p:ext uri="{BB962C8B-B14F-4D97-AF65-F5344CB8AC3E}">
        <p14:creationId xmlns:p14="http://schemas.microsoft.com/office/powerpoint/2010/main" val="1218162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B7D36-7B4D-4EED-938D-244CA4F2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Moodbord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F84688-A527-4398-9E10-307FFBC67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84" y="319780"/>
            <a:ext cx="4514335" cy="630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51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B3BD-E58E-4F12-AEAF-D5119AEF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Sitemap</a:t>
            </a:r>
          </a:p>
        </p:txBody>
      </p:sp>
      <p:pic>
        <p:nvPicPr>
          <p:cNvPr id="3" name="Picture 3" descr="A close up of a sign&#10;&#10;Description generated with high confidence">
            <a:extLst>
              <a:ext uri="{FF2B5EF4-FFF2-40B4-BE49-F238E27FC236}">
                <a16:creationId xmlns:a16="http://schemas.microsoft.com/office/drawing/2014/main" id="{58ABE274-CBB6-4440-B6E1-CA2698FBF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33" y="977678"/>
            <a:ext cx="5339644" cy="473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03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CEF33-F1BE-4EEE-9E4D-4F3306C2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Wireframes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891BEC-227D-4E28-857A-5536FE76F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52763"/>
            <a:ext cx="2743200" cy="3955664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30DB3C-B885-4E89-8246-D8F677C92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978" y="1853830"/>
            <a:ext cx="2878666" cy="3957495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1D24053-A700-44CB-9720-CE146FD6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533" y="1850927"/>
            <a:ext cx="4419600" cy="396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49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CEF33-F1BE-4EEE-9E4D-4F3306C2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Designs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891BEC-227D-4E28-857A-5536FE76F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56" y="1855360"/>
            <a:ext cx="3002844" cy="3956115"/>
          </a:xfrm>
          <a:prstGeom prst="rect">
            <a:avLst/>
          </a:prstGeom>
        </p:spPr>
      </p:pic>
      <p:pic>
        <p:nvPicPr>
          <p:cNvPr id="5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6930DB3C-B885-4E89-8246-D8F677C92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867" y="1851641"/>
            <a:ext cx="3036710" cy="3961872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1D24053-A700-44CB-9720-CE146FD6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956" y="1850927"/>
            <a:ext cx="3678754" cy="396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7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E6209-1B65-42FB-849B-ADAB281C3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Database</a:t>
            </a:r>
          </a:p>
        </p:txBody>
      </p:sp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4E3F509-2C35-4127-9E98-AB9FC79F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467" y="294663"/>
            <a:ext cx="4752622" cy="62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131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Ion</vt:lpstr>
      <vt:lpstr>Verdediging WebDev II</vt:lpstr>
      <vt:lpstr>Briefing</vt:lpstr>
      <vt:lpstr>Planning</vt:lpstr>
      <vt:lpstr>Analyse </vt:lpstr>
      <vt:lpstr>Moodbord</vt:lpstr>
      <vt:lpstr>Sitemap</vt:lpstr>
      <vt:lpstr>Wireframes</vt:lpstr>
      <vt:lpstr>Designs</vt:lpstr>
      <vt:lpstr>Database</vt:lpstr>
      <vt:lpstr>User Guide</vt:lpstr>
      <vt:lpstr>Deployment Guide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86</cp:revision>
  <dcterms:created xsi:type="dcterms:W3CDTF">2013-07-15T20:26:40Z</dcterms:created>
  <dcterms:modified xsi:type="dcterms:W3CDTF">2019-06-02T12:19:44Z</dcterms:modified>
</cp:coreProperties>
</file>